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notesMasterIdLst>
    <p:notesMasterId r:id="rId17"/>
  </p:notesMasterIdLst>
  <p:sldIdLst>
    <p:sldId id="343" r:id="rId2"/>
    <p:sldId id="344" r:id="rId3"/>
    <p:sldId id="360" r:id="rId4"/>
    <p:sldId id="331" r:id="rId5"/>
    <p:sldId id="359" r:id="rId6"/>
    <p:sldId id="330" r:id="rId7"/>
    <p:sldId id="357" r:id="rId8"/>
    <p:sldId id="326" r:id="rId9"/>
    <p:sldId id="358" r:id="rId10"/>
    <p:sldId id="287" r:id="rId11"/>
    <p:sldId id="334" r:id="rId12"/>
    <p:sldId id="297" r:id="rId13"/>
    <p:sldId id="337" r:id="rId14"/>
    <p:sldId id="290" r:id="rId15"/>
    <p:sldId id="33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EB4815"/>
    <a:srgbClr val="996633"/>
    <a:srgbClr val="D55421"/>
    <a:srgbClr val="7C2CD4"/>
    <a:srgbClr val="781DFF"/>
    <a:srgbClr val="666699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94660"/>
  </p:normalViewPr>
  <p:slideViewPr>
    <p:cSldViewPr snapToGrid="0">
      <p:cViewPr varScale="1">
        <p:scale>
          <a:sx n="72" d="100"/>
          <a:sy n="72" d="100"/>
        </p:scale>
        <p:origin x="77" y="4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77BE3A-27C2-4CDC-AAA8-7FC99DDEDA72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76FE8DF-9BDC-4CA6-9B0A-1220908AB42D}">
      <dgm:prSet/>
      <dgm:spPr/>
      <dgm:t>
        <a:bodyPr/>
        <a:lstStyle/>
        <a:p>
          <a:r>
            <a:rPr lang="en-US"/>
            <a:t>CHAIR YOGA!</a:t>
          </a:r>
        </a:p>
      </dgm:t>
    </dgm:pt>
    <dgm:pt modelId="{7379CF2C-B697-4F5D-BF87-1F76A5E7E222}" type="parTrans" cxnId="{DE9EB5FD-C29A-49B2-B314-3C6C0D58AB21}">
      <dgm:prSet/>
      <dgm:spPr/>
      <dgm:t>
        <a:bodyPr/>
        <a:lstStyle/>
        <a:p>
          <a:endParaRPr lang="en-US"/>
        </a:p>
      </dgm:t>
    </dgm:pt>
    <dgm:pt modelId="{F0070CC1-DB17-4156-8DB1-34875BDCCF0F}" type="sibTrans" cxnId="{DE9EB5FD-C29A-49B2-B314-3C6C0D58AB21}">
      <dgm:prSet/>
      <dgm:spPr/>
      <dgm:t>
        <a:bodyPr/>
        <a:lstStyle/>
        <a:p>
          <a:endParaRPr lang="en-US"/>
        </a:p>
      </dgm:t>
    </dgm:pt>
    <dgm:pt modelId="{745290B4-F020-41B2-A528-3616E165614A}">
      <dgm:prSet/>
      <dgm:spPr/>
      <dgm:t>
        <a:bodyPr/>
        <a:lstStyle/>
        <a:p>
          <a:r>
            <a:rPr lang="en-US"/>
            <a:t>Tuesdays ~ 4 PM</a:t>
          </a:r>
        </a:p>
      </dgm:t>
    </dgm:pt>
    <dgm:pt modelId="{518F1598-9F58-497B-A225-940154E455BA}" type="parTrans" cxnId="{BF684545-B3D0-4FD2-9CE1-E4C5B229F39F}">
      <dgm:prSet/>
      <dgm:spPr/>
      <dgm:t>
        <a:bodyPr/>
        <a:lstStyle/>
        <a:p>
          <a:endParaRPr lang="en-US"/>
        </a:p>
      </dgm:t>
    </dgm:pt>
    <dgm:pt modelId="{E161B9EB-84CA-49C1-8920-A697A9136C88}" type="sibTrans" cxnId="{BF684545-B3D0-4FD2-9CE1-E4C5B229F39F}">
      <dgm:prSet/>
      <dgm:spPr/>
      <dgm:t>
        <a:bodyPr/>
        <a:lstStyle/>
        <a:p>
          <a:endParaRPr lang="en-US"/>
        </a:p>
      </dgm:t>
    </dgm:pt>
    <dgm:pt modelId="{9E6002EC-5890-4A06-B5B8-44664CFA8E0F}">
      <dgm:prSet/>
      <dgm:spPr/>
      <dgm:t>
        <a:bodyPr/>
        <a:lstStyle/>
        <a:p>
          <a:r>
            <a:rPr lang="en-US" dirty="0" err="1"/>
            <a:t>YogaFit</a:t>
          </a:r>
          <a:r>
            <a:rPr lang="en-US" dirty="0"/>
            <a:t> Certified Instructor:</a:t>
          </a:r>
        </a:p>
      </dgm:t>
    </dgm:pt>
    <dgm:pt modelId="{8BD9C326-70CF-4A55-9F21-85C924005016}" type="parTrans" cxnId="{685D08BE-8E0B-4DBF-A4C0-DE9304F944C5}">
      <dgm:prSet/>
      <dgm:spPr/>
      <dgm:t>
        <a:bodyPr/>
        <a:lstStyle/>
        <a:p>
          <a:endParaRPr lang="en-US"/>
        </a:p>
      </dgm:t>
    </dgm:pt>
    <dgm:pt modelId="{847D95D4-21D4-4AC0-AB55-51F97BD245A3}" type="sibTrans" cxnId="{685D08BE-8E0B-4DBF-A4C0-DE9304F944C5}">
      <dgm:prSet/>
      <dgm:spPr/>
      <dgm:t>
        <a:bodyPr/>
        <a:lstStyle/>
        <a:p>
          <a:endParaRPr lang="en-US"/>
        </a:p>
      </dgm:t>
    </dgm:pt>
    <dgm:pt modelId="{B52C9AA4-C985-4A51-8EE9-2E4B9D372D8A}">
      <dgm:prSet/>
      <dgm:spPr/>
      <dgm:t>
        <a:bodyPr/>
        <a:lstStyle/>
        <a:p>
          <a:r>
            <a:rPr lang="en-US" dirty="0"/>
            <a:t>RICK GROSS</a:t>
          </a:r>
        </a:p>
      </dgm:t>
    </dgm:pt>
    <dgm:pt modelId="{1933E866-6D3E-4AF7-BED2-8A4C0CD88665}" type="parTrans" cxnId="{188E3002-EBB6-4E26-8F1F-38D99F0B82F5}">
      <dgm:prSet/>
      <dgm:spPr/>
      <dgm:t>
        <a:bodyPr/>
        <a:lstStyle/>
        <a:p>
          <a:endParaRPr lang="en-US"/>
        </a:p>
      </dgm:t>
    </dgm:pt>
    <dgm:pt modelId="{91C676FC-EF43-43AD-B30F-03504841521F}" type="sibTrans" cxnId="{188E3002-EBB6-4E26-8F1F-38D99F0B82F5}">
      <dgm:prSet/>
      <dgm:spPr/>
      <dgm:t>
        <a:bodyPr/>
        <a:lstStyle/>
        <a:p>
          <a:endParaRPr lang="en-US"/>
        </a:p>
      </dgm:t>
    </dgm:pt>
    <dgm:pt modelId="{884D8A88-35B1-49A1-B0E4-FDB50FF73246}">
      <dgm:prSet/>
      <dgm:spPr/>
      <dgm:t>
        <a:bodyPr/>
        <a:lstStyle/>
        <a:p>
          <a:r>
            <a:rPr lang="en-US"/>
            <a:t>Bosque Farms Community Center</a:t>
          </a:r>
        </a:p>
      </dgm:t>
    </dgm:pt>
    <dgm:pt modelId="{339244CA-6314-4E37-96FF-37A0AFC8EBE9}" type="parTrans" cxnId="{BE5AC505-CBF0-43D9-BB47-CC6FBA479486}">
      <dgm:prSet/>
      <dgm:spPr/>
      <dgm:t>
        <a:bodyPr/>
        <a:lstStyle/>
        <a:p>
          <a:endParaRPr lang="en-US"/>
        </a:p>
      </dgm:t>
    </dgm:pt>
    <dgm:pt modelId="{7DBFDA41-BA19-48E7-9B84-F0A520A566C4}" type="sibTrans" cxnId="{BE5AC505-CBF0-43D9-BB47-CC6FBA479486}">
      <dgm:prSet/>
      <dgm:spPr/>
      <dgm:t>
        <a:bodyPr/>
        <a:lstStyle/>
        <a:p>
          <a:endParaRPr lang="en-US"/>
        </a:p>
      </dgm:t>
    </dgm:pt>
    <dgm:pt modelId="{FD15C8B1-14DC-4724-88FC-428E2655D076}" type="pres">
      <dgm:prSet presAssocID="{4677BE3A-27C2-4CDC-AAA8-7FC99DDEDA72}" presName="outerComposite" presStyleCnt="0">
        <dgm:presLayoutVars>
          <dgm:chMax val="5"/>
          <dgm:dir/>
          <dgm:resizeHandles val="exact"/>
        </dgm:presLayoutVars>
      </dgm:prSet>
      <dgm:spPr/>
    </dgm:pt>
    <dgm:pt modelId="{DA8AB88C-D4D3-4772-B1FD-86F293CF4E88}" type="pres">
      <dgm:prSet presAssocID="{4677BE3A-27C2-4CDC-AAA8-7FC99DDEDA72}" presName="dummyMaxCanvas" presStyleCnt="0">
        <dgm:presLayoutVars/>
      </dgm:prSet>
      <dgm:spPr/>
    </dgm:pt>
    <dgm:pt modelId="{484FB906-3EC0-4CEE-A0F7-18F84D7285C6}" type="pres">
      <dgm:prSet presAssocID="{4677BE3A-27C2-4CDC-AAA8-7FC99DDEDA72}" presName="FiveNodes_1" presStyleLbl="node1" presStyleIdx="0" presStyleCnt="5">
        <dgm:presLayoutVars>
          <dgm:bulletEnabled val="1"/>
        </dgm:presLayoutVars>
      </dgm:prSet>
      <dgm:spPr/>
    </dgm:pt>
    <dgm:pt modelId="{3C8AF0CE-F7AF-4B38-8262-7B1E44E03FEC}" type="pres">
      <dgm:prSet presAssocID="{4677BE3A-27C2-4CDC-AAA8-7FC99DDEDA72}" presName="FiveNodes_2" presStyleLbl="node1" presStyleIdx="1" presStyleCnt="5">
        <dgm:presLayoutVars>
          <dgm:bulletEnabled val="1"/>
        </dgm:presLayoutVars>
      </dgm:prSet>
      <dgm:spPr/>
    </dgm:pt>
    <dgm:pt modelId="{6ADE7C42-D3E4-41C4-9E52-237DD71456F0}" type="pres">
      <dgm:prSet presAssocID="{4677BE3A-27C2-4CDC-AAA8-7FC99DDEDA72}" presName="FiveNodes_3" presStyleLbl="node1" presStyleIdx="2" presStyleCnt="5" custLinFactY="14914" custLinFactNeighborX="7986" custLinFactNeighborY="100000">
        <dgm:presLayoutVars>
          <dgm:bulletEnabled val="1"/>
        </dgm:presLayoutVars>
      </dgm:prSet>
      <dgm:spPr/>
    </dgm:pt>
    <dgm:pt modelId="{98254FDC-1C0C-42FC-9CC9-C07F4C9A75E3}" type="pres">
      <dgm:prSet presAssocID="{4677BE3A-27C2-4CDC-AAA8-7FC99DDEDA72}" presName="FiveNodes_4" presStyleLbl="node1" presStyleIdx="3" presStyleCnt="5" custLinFactY="-14043" custLinFactNeighborX="-6444" custLinFactNeighborY="-100000">
        <dgm:presLayoutVars>
          <dgm:bulletEnabled val="1"/>
        </dgm:presLayoutVars>
      </dgm:prSet>
      <dgm:spPr/>
    </dgm:pt>
    <dgm:pt modelId="{7DEAF6C2-6AED-4F54-B2D9-7F5447C3AE7F}" type="pres">
      <dgm:prSet presAssocID="{4677BE3A-27C2-4CDC-AAA8-7FC99DDEDA72}" presName="FiveNodes_5" presStyleLbl="node1" presStyleIdx="4" presStyleCnt="5">
        <dgm:presLayoutVars>
          <dgm:bulletEnabled val="1"/>
        </dgm:presLayoutVars>
      </dgm:prSet>
      <dgm:spPr/>
    </dgm:pt>
    <dgm:pt modelId="{FAD3E9B4-CD9E-4E36-BB28-0BEAF6530326}" type="pres">
      <dgm:prSet presAssocID="{4677BE3A-27C2-4CDC-AAA8-7FC99DDEDA72}" presName="FiveConn_1-2" presStyleLbl="fgAccFollowNode1" presStyleIdx="0" presStyleCnt="4">
        <dgm:presLayoutVars>
          <dgm:bulletEnabled val="1"/>
        </dgm:presLayoutVars>
      </dgm:prSet>
      <dgm:spPr/>
    </dgm:pt>
    <dgm:pt modelId="{21D5E150-D9B2-4302-BBB6-4712F76BA13B}" type="pres">
      <dgm:prSet presAssocID="{4677BE3A-27C2-4CDC-AAA8-7FC99DDEDA72}" presName="FiveConn_2-3" presStyleLbl="fgAccFollowNode1" presStyleIdx="1" presStyleCnt="4" custLinFactNeighborX="-10123" custLinFactNeighborY="14991">
        <dgm:presLayoutVars>
          <dgm:bulletEnabled val="1"/>
        </dgm:presLayoutVars>
      </dgm:prSet>
      <dgm:spPr/>
    </dgm:pt>
    <dgm:pt modelId="{537B3D29-5E22-4A87-A40B-34A8EC80A1D6}" type="pres">
      <dgm:prSet presAssocID="{4677BE3A-27C2-4CDC-AAA8-7FC99DDEDA72}" presName="FiveConn_3-4" presStyleLbl="fgAccFollowNode1" presStyleIdx="2" presStyleCnt="4">
        <dgm:presLayoutVars>
          <dgm:bulletEnabled val="1"/>
        </dgm:presLayoutVars>
      </dgm:prSet>
      <dgm:spPr/>
    </dgm:pt>
    <dgm:pt modelId="{CBD8790B-40BD-4A59-8BAB-7FC09F9C2750}" type="pres">
      <dgm:prSet presAssocID="{4677BE3A-27C2-4CDC-AAA8-7FC99DDEDA72}" presName="FiveConn_4-5" presStyleLbl="fgAccFollowNode1" presStyleIdx="3" presStyleCnt="4">
        <dgm:presLayoutVars>
          <dgm:bulletEnabled val="1"/>
        </dgm:presLayoutVars>
      </dgm:prSet>
      <dgm:spPr/>
    </dgm:pt>
    <dgm:pt modelId="{6B2726BB-BDB0-426F-9479-7708384EC8DD}" type="pres">
      <dgm:prSet presAssocID="{4677BE3A-27C2-4CDC-AAA8-7FC99DDEDA72}" presName="FiveNodes_1_text" presStyleLbl="node1" presStyleIdx="4" presStyleCnt="5">
        <dgm:presLayoutVars>
          <dgm:bulletEnabled val="1"/>
        </dgm:presLayoutVars>
      </dgm:prSet>
      <dgm:spPr/>
    </dgm:pt>
    <dgm:pt modelId="{F3043F74-368B-4750-A618-983B5D967865}" type="pres">
      <dgm:prSet presAssocID="{4677BE3A-27C2-4CDC-AAA8-7FC99DDEDA72}" presName="FiveNodes_2_text" presStyleLbl="node1" presStyleIdx="4" presStyleCnt="5">
        <dgm:presLayoutVars>
          <dgm:bulletEnabled val="1"/>
        </dgm:presLayoutVars>
      </dgm:prSet>
      <dgm:spPr/>
    </dgm:pt>
    <dgm:pt modelId="{00EEBE07-0958-4736-985B-0AD722CFE631}" type="pres">
      <dgm:prSet presAssocID="{4677BE3A-27C2-4CDC-AAA8-7FC99DDEDA72}" presName="FiveNodes_3_text" presStyleLbl="node1" presStyleIdx="4" presStyleCnt="5">
        <dgm:presLayoutVars>
          <dgm:bulletEnabled val="1"/>
        </dgm:presLayoutVars>
      </dgm:prSet>
      <dgm:spPr/>
    </dgm:pt>
    <dgm:pt modelId="{745D8F69-AFF8-4648-B739-2FDCD2EB877F}" type="pres">
      <dgm:prSet presAssocID="{4677BE3A-27C2-4CDC-AAA8-7FC99DDEDA72}" presName="FiveNodes_4_text" presStyleLbl="node1" presStyleIdx="4" presStyleCnt="5">
        <dgm:presLayoutVars>
          <dgm:bulletEnabled val="1"/>
        </dgm:presLayoutVars>
      </dgm:prSet>
      <dgm:spPr/>
    </dgm:pt>
    <dgm:pt modelId="{B484EB1C-23E8-41C4-9338-2A85B5A3DB1D}" type="pres">
      <dgm:prSet presAssocID="{4677BE3A-27C2-4CDC-AAA8-7FC99DDEDA72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188E3002-EBB6-4E26-8F1F-38D99F0B82F5}" srcId="{4677BE3A-27C2-4CDC-AAA8-7FC99DDEDA72}" destId="{B52C9AA4-C985-4A51-8EE9-2E4B9D372D8A}" srcOrd="3" destOrd="0" parTransId="{1933E866-6D3E-4AF7-BED2-8A4C0CD88665}" sibTransId="{91C676FC-EF43-43AD-B30F-03504841521F}"/>
    <dgm:cxn modelId="{8ACEF104-DFE0-4BF3-BB2F-E34DEAE82FF6}" type="presOf" srcId="{B52C9AA4-C985-4A51-8EE9-2E4B9D372D8A}" destId="{98254FDC-1C0C-42FC-9CC9-C07F4C9A75E3}" srcOrd="0" destOrd="0" presId="urn:microsoft.com/office/officeart/2005/8/layout/vProcess5"/>
    <dgm:cxn modelId="{BE5AC505-CBF0-43D9-BB47-CC6FBA479486}" srcId="{4677BE3A-27C2-4CDC-AAA8-7FC99DDEDA72}" destId="{884D8A88-35B1-49A1-B0E4-FDB50FF73246}" srcOrd="4" destOrd="0" parTransId="{339244CA-6314-4E37-96FF-37A0AFC8EBE9}" sibTransId="{7DBFDA41-BA19-48E7-9B84-F0A520A566C4}"/>
    <dgm:cxn modelId="{D0D09A3F-3FE5-43A8-9998-B22FE18971B7}" type="presOf" srcId="{C76FE8DF-9BDC-4CA6-9B0A-1220908AB42D}" destId="{484FB906-3EC0-4CEE-A0F7-18F84D7285C6}" srcOrd="0" destOrd="0" presId="urn:microsoft.com/office/officeart/2005/8/layout/vProcess5"/>
    <dgm:cxn modelId="{2ADA335D-B3A5-4E53-B61A-27ECF924184F}" type="presOf" srcId="{E161B9EB-84CA-49C1-8920-A697A9136C88}" destId="{21D5E150-D9B2-4302-BBB6-4712F76BA13B}" srcOrd="0" destOrd="0" presId="urn:microsoft.com/office/officeart/2005/8/layout/vProcess5"/>
    <dgm:cxn modelId="{4C00085F-1A66-4CD2-87B1-834D5EADB463}" type="presOf" srcId="{C76FE8DF-9BDC-4CA6-9B0A-1220908AB42D}" destId="{6B2726BB-BDB0-426F-9479-7708384EC8DD}" srcOrd="1" destOrd="0" presId="urn:microsoft.com/office/officeart/2005/8/layout/vProcess5"/>
    <dgm:cxn modelId="{BF684545-B3D0-4FD2-9CE1-E4C5B229F39F}" srcId="{4677BE3A-27C2-4CDC-AAA8-7FC99DDEDA72}" destId="{745290B4-F020-41B2-A528-3616E165614A}" srcOrd="1" destOrd="0" parTransId="{518F1598-9F58-497B-A225-940154E455BA}" sibTransId="{E161B9EB-84CA-49C1-8920-A697A9136C88}"/>
    <dgm:cxn modelId="{571ABB45-BB6A-4A38-B382-6C2CF21F29C5}" type="presOf" srcId="{745290B4-F020-41B2-A528-3616E165614A}" destId="{3C8AF0CE-F7AF-4B38-8262-7B1E44E03FEC}" srcOrd="0" destOrd="0" presId="urn:microsoft.com/office/officeart/2005/8/layout/vProcess5"/>
    <dgm:cxn modelId="{BA8E8C90-B43A-43A2-87D5-E89FF5394C4E}" type="presOf" srcId="{745290B4-F020-41B2-A528-3616E165614A}" destId="{F3043F74-368B-4750-A618-983B5D967865}" srcOrd="1" destOrd="0" presId="urn:microsoft.com/office/officeart/2005/8/layout/vProcess5"/>
    <dgm:cxn modelId="{93948F92-3F29-49FC-9FCC-F410ADCB688F}" type="presOf" srcId="{884D8A88-35B1-49A1-B0E4-FDB50FF73246}" destId="{7DEAF6C2-6AED-4F54-B2D9-7F5447C3AE7F}" srcOrd="0" destOrd="0" presId="urn:microsoft.com/office/officeart/2005/8/layout/vProcess5"/>
    <dgm:cxn modelId="{ED4B02A5-DAFA-41CE-A8AC-665D07676237}" type="presOf" srcId="{9E6002EC-5890-4A06-B5B8-44664CFA8E0F}" destId="{6ADE7C42-D3E4-41C4-9E52-237DD71456F0}" srcOrd="0" destOrd="0" presId="urn:microsoft.com/office/officeart/2005/8/layout/vProcess5"/>
    <dgm:cxn modelId="{C569DCA8-CFD0-498D-ADC1-9DB3269F5D8B}" type="presOf" srcId="{9E6002EC-5890-4A06-B5B8-44664CFA8E0F}" destId="{00EEBE07-0958-4736-985B-0AD722CFE631}" srcOrd="1" destOrd="0" presId="urn:microsoft.com/office/officeart/2005/8/layout/vProcess5"/>
    <dgm:cxn modelId="{23D28FAE-35C8-4369-B83E-21C5196D6F05}" type="presOf" srcId="{F0070CC1-DB17-4156-8DB1-34875BDCCF0F}" destId="{FAD3E9B4-CD9E-4E36-BB28-0BEAF6530326}" srcOrd="0" destOrd="0" presId="urn:microsoft.com/office/officeart/2005/8/layout/vProcess5"/>
    <dgm:cxn modelId="{244B05BB-6AA6-4EB5-BFFA-923E7FFD7CBE}" type="presOf" srcId="{91C676FC-EF43-43AD-B30F-03504841521F}" destId="{CBD8790B-40BD-4A59-8BAB-7FC09F9C2750}" srcOrd="0" destOrd="0" presId="urn:microsoft.com/office/officeart/2005/8/layout/vProcess5"/>
    <dgm:cxn modelId="{685D08BE-8E0B-4DBF-A4C0-DE9304F944C5}" srcId="{4677BE3A-27C2-4CDC-AAA8-7FC99DDEDA72}" destId="{9E6002EC-5890-4A06-B5B8-44664CFA8E0F}" srcOrd="2" destOrd="0" parTransId="{8BD9C326-70CF-4A55-9F21-85C924005016}" sibTransId="{847D95D4-21D4-4AC0-AB55-51F97BD245A3}"/>
    <dgm:cxn modelId="{6A07B3BE-EAE8-4561-9FC0-8AE4A371B9ED}" type="presOf" srcId="{884D8A88-35B1-49A1-B0E4-FDB50FF73246}" destId="{B484EB1C-23E8-41C4-9338-2A85B5A3DB1D}" srcOrd="1" destOrd="0" presId="urn:microsoft.com/office/officeart/2005/8/layout/vProcess5"/>
    <dgm:cxn modelId="{7CC2BFC2-0817-4442-97DA-FD2200E2C23D}" type="presOf" srcId="{B52C9AA4-C985-4A51-8EE9-2E4B9D372D8A}" destId="{745D8F69-AFF8-4648-B739-2FDCD2EB877F}" srcOrd="1" destOrd="0" presId="urn:microsoft.com/office/officeart/2005/8/layout/vProcess5"/>
    <dgm:cxn modelId="{F128EAF0-75C4-4857-B7B5-218F4AF63A7B}" type="presOf" srcId="{4677BE3A-27C2-4CDC-AAA8-7FC99DDEDA72}" destId="{FD15C8B1-14DC-4724-88FC-428E2655D076}" srcOrd="0" destOrd="0" presId="urn:microsoft.com/office/officeart/2005/8/layout/vProcess5"/>
    <dgm:cxn modelId="{E072A9FD-2248-4F39-83C9-22BFE8F13CFF}" type="presOf" srcId="{847D95D4-21D4-4AC0-AB55-51F97BD245A3}" destId="{537B3D29-5E22-4A87-A40B-34A8EC80A1D6}" srcOrd="0" destOrd="0" presId="urn:microsoft.com/office/officeart/2005/8/layout/vProcess5"/>
    <dgm:cxn modelId="{DE9EB5FD-C29A-49B2-B314-3C6C0D58AB21}" srcId="{4677BE3A-27C2-4CDC-AAA8-7FC99DDEDA72}" destId="{C76FE8DF-9BDC-4CA6-9B0A-1220908AB42D}" srcOrd="0" destOrd="0" parTransId="{7379CF2C-B697-4F5D-BF87-1F76A5E7E222}" sibTransId="{F0070CC1-DB17-4156-8DB1-34875BDCCF0F}"/>
    <dgm:cxn modelId="{2F5E860C-9786-4C82-87FD-3B8F35BC2ED0}" type="presParOf" srcId="{FD15C8B1-14DC-4724-88FC-428E2655D076}" destId="{DA8AB88C-D4D3-4772-B1FD-86F293CF4E88}" srcOrd="0" destOrd="0" presId="urn:microsoft.com/office/officeart/2005/8/layout/vProcess5"/>
    <dgm:cxn modelId="{4BAA3D71-554E-4A7E-ADA7-25F0ADD52D2D}" type="presParOf" srcId="{FD15C8B1-14DC-4724-88FC-428E2655D076}" destId="{484FB906-3EC0-4CEE-A0F7-18F84D7285C6}" srcOrd="1" destOrd="0" presId="urn:microsoft.com/office/officeart/2005/8/layout/vProcess5"/>
    <dgm:cxn modelId="{16EF287A-6B9C-4FEF-B8CA-0B1663FFA319}" type="presParOf" srcId="{FD15C8B1-14DC-4724-88FC-428E2655D076}" destId="{3C8AF0CE-F7AF-4B38-8262-7B1E44E03FEC}" srcOrd="2" destOrd="0" presId="urn:microsoft.com/office/officeart/2005/8/layout/vProcess5"/>
    <dgm:cxn modelId="{32FED829-47E3-4F70-BD2F-BCF12DBCC750}" type="presParOf" srcId="{FD15C8B1-14DC-4724-88FC-428E2655D076}" destId="{6ADE7C42-D3E4-41C4-9E52-237DD71456F0}" srcOrd="3" destOrd="0" presId="urn:microsoft.com/office/officeart/2005/8/layout/vProcess5"/>
    <dgm:cxn modelId="{DDB471AB-BE57-4CEC-8050-989EA4B99453}" type="presParOf" srcId="{FD15C8B1-14DC-4724-88FC-428E2655D076}" destId="{98254FDC-1C0C-42FC-9CC9-C07F4C9A75E3}" srcOrd="4" destOrd="0" presId="urn:microsoft.com/office/officeart/2005/8/layout/vProcess5"/>
    <dgm:cxn modelId="{8C10FE57-1C1A-4AAB-B575-D626A6D1AFB9}" type="presParOf" srcId="{FD15C8B1-14DC-4724-88FC-428E2655D076}" destId="{7DEAF6C2-6AED-4F54-B2D9-7F5447C3AE7F}" srcOrd="5" destOrd="0" presId="urn:microsoft.com/office/officeart/2005/8/layout/vProcess5"/>
    <dgm:cxn modelId="{4550D5B9-1ACD-4A82-9D0E-7CFE0AE5E294}" type="presParOf" srcId="{FD15C8B1-14DC-4724-88FC-428E2655D076}" destId="{FAD3E9B4-CD9E-4E36-BB28-0BEAF6530326}" srcOrd="6" destOrd="0" presId="urn:microsoft.com/office/officeart/2005/8/layout/vProcess5"/>
    <dgm:cxn modelId="{9FC82959-D74B-4573-9E9E-2CF8261454D4}" type="presParOf" srcId="{FD15C8B1-14DC-4724-88FC-428E2655D076}" destId="{21D5E150-D9B2-4302-BBB6-4712F76BA13B}" srcOrd="7" destOrd="0" presId="urn:microsoft.com/office/officeart/2005/8/layout/vProcess5"/>
    <dgm:cxn modelId="{0F0473DA-A806-4C91-83FE-5640254BFF26}" type="presParOf" srcId="{FD15C8B1-14DC-4724-88FC-428E2655D076}" destId="{537B3D29-5E22-4A87-A40B-34A8EC80A1D6}" srcOrd="8" destOrd="0" presId="urn:microsoft.com/office/officeart/2005/8/layout/vProcess5"/>
    <dgm:cxn modelId="{3B3F15F7-9578-459D-8064-42CCEB1C7A9E}" type="presParOf" srcId="{FD15C8B1-14DC-4724-88FC-428E2655D076}" destId="{CBD8790B-40BD-4A59-8BAB-7FC09F9C2750}" srcOrd="9" destOrd="0" presId="urn:microsoft.com/office/officeart/2005/8/layout/vProcess5"/>
    <dgm:cxn modelId="{FF5F4AAA-1BC0-4ACB-B054-C2FD901D91B7}" type="presParOf" srcId="{FD15C8B1-14DC-4724-88FC-428E2655D076}" destId="{6B2726BB-BDB0-426F-9479-7708384EC8DD}" srcOrd="10" destOrd="0" presId="urn:microsoft.com/office/officeart/2005/8/layout/vProcess5"/>
    <dgm:cxn modelId="{7ECE33D8-5AD0-458F-B67A-4E21E0190A00}" type="presParOf" srcId="{FD15C8B1-14DC-4724-88FC-428E2655D076}" destId="{F3043F74-368B-4750-A618-983B5D967865}" srcOrd="11" destOrd="0" presId="urn:microsoft.com/office/officeart/2005/8/layout/vProcess5"/>
    <dgm:cxn modelId="{FC138A9D-63EE-4260-976A-71D63EE3CA9B}" type="presParOf" srcId="{FD15C8B1-14DC-4724-88FC-428E2655D076}" destId="{00EEBE07-0958-4736-985B-0AD722CFE631}" srcOrd="12" destOrd="0" presId="urn:microsoft.com/office/officeart/2005/8/layout/vProcess5"/>
    <dgm:cxn modelId="{B4235D16-05C1-4B6C-BF92-56D3C5BC92F5}" type="presParOf" srcId="{FD15C8B1-14DC-4724-88FC-428E2655D076}" destId="{745D8F69-AFF8-4648-B739-2FDCD2EB877F}" srcOrd="13" destOrd="0" presId="urn:microsoft.com/office/officeart/2005/8/layout/vProcess5"/>
    <dgm:cxn modelId="{F59D5192-665B-45CE-A6E2-56EC0B8208A1}" type="presParOf" srcId="{FD15C8B1-14DC-4724-88FC-428E2655D076}" destId="{B484EB1C-23E8-41C4-9338-2A85B5A3DB1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FB906-3EC0-4CEE-A0F7-18F84D7285C6}">
      <dsp:nvSpPr>
        <dsp:cNvPr id="0" name=""/>
        <dsp:cNvSpPr/>
      </dsp:nvSpPr>
      <dsp:spPr>
        <a:xfrm>
          <a:off x="0" y="0"/>
          <a:ext cx="8524494" cy="12344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CHAIR YOGA!</a:t>
          </a:r>
        </a:p>
      </dsp:txBody>
      <dsp:txXfrm>
        <a:off x="36156" y="36156"/>
        <a:ext cx="7048006" cy="1162128"/>
      </dsp:txXfrm>
    </dsp:sp>
    <dsp:sp modelId="{3C8AF0CE-F7AF-4B38-8262-7B1E44E03FEC}">
      <dsp:nvSpPr>
        <dsp:cNvPr id="0" name=""/>
        <dsp:cNvSpPr/>
      </dsp:nvSpPr>
      <dsp:spPr>
        <a:xfrm>
          <a:off x="636569" y="1405890"/>
          <a:ext cx="8524494" cy="1234440"/>
        </a:xfrm>
        <a:prstGeom prst="roundRect">
          <a:avLst>
            <a:gd name="adj" fmla="val 10000"/>
          </a:avLst>
        </a:prstGeom>
        <a:solidFill>
          <a:schemeClr val="accent2">
            <a:hueOff val="-2266801"/>
            <a:satOff val="1309"/>
            <a:lumOff val="-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Tuesdays ~ 4 PM</a:t>
          </a:r>
        </a:p>
      </dsp:txBody>
      <dsp:txXfrm>
        <a:off x="672725" y="1442046"/>
        <a:ext cx="7013227" cy="1162128"/>
      </dsp:txXfrm>
    </dsp:sp>
    <dsp:sp modelId="{6ADE7C42-D3E4-41C4-9E52-237DD71456F0}">
      <dsp:nvSpPr>
        <dsp:cNvPr id="0" name=""/>
        <dsp:cNvSpPr/>
      </dsp:nvSpPr>
      <dsp:spPr>
        <a:xfrm>
          <a:off x="1953904" y="4230324"/>
          <a:ext cx="8524494" cy="1234440"/>
        </a:xfrm>
        <a:prstGeom prst="roundRect">
          <a:avLst>
            <a:gd name="adj" fmla="val 10000"/>
          </a:avLst>
        </a:prstGeom>
        <a:solidFill>
          <a:schemeClr val="accent2">
            <a:hueOff val="-4533602"/>
            <a:satOff val="2618"/>
            <a:lumOff val="-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/>
            <a:t>YogaFit</a:t>
          </a:r>
          <a:r>
            <a:rPr lang="en-US" sz="3700" kern="1200" dirty="0"/>
            <a:t> Certified Instructor:</a:t>
          </a:r>
        </a:p>
      </dsp:txBody>
      <dsp:txXfrm>
        <a:off x="1990060" y="4266480"/>
        <a:ext cx="7013227" cy="1162128"/>
      </dsp:txXfrm>
    </dsp:sp>
    <dsp:sp modelId="{98254FDC-1C0C-42FC-9CC9-C07F4C9A75E3}">
      <dsp:nvSpPr>
        <dsp:cNvPr id="0" name=""/>
        <dsp:cNvSpPr/>
      </dsp:nvSpPr>
      <dsp:spPr>
        <a:xfrm>
          <a:off x="1360389" y="2809877"/>
          <a:ext cx="8524494" cy="1234440"/>
        </a:xfrm>
        <a:prstGeom prst="roundRect">
          <a:avLst>
            <a:gd name="adj" fmla="val 10000"/>
          </a:avLst>
        </a:prstGeom>
        <a:solidFill>
          <a:schemeClr val="accent2">
            <a:hueOff val="-6800403"/>
            <a:satOff val="3927"/>
            <a:lumOff val="-72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RICK GROSS</a:t>
          </a:r>
        </a:p>
      </dsp:txBody>
      <dsp:txXfrm>
        <a:off x="1396545" y="2846033"/>
        <a:ext cx="7013227" cy="1162128"/>
      </dsp:txXfrm>
    </dsp:sp>
    <dsp:sp modelId="{7DEAF6C2-6AED-4F54-B2D9-7F5447C3AE7F}">
      <dsp:nvSpPr>
        <dsp:cNvPr id="0" name=""/>
        <dsp:cNvSpPr/>
      </dsp:nvSpPr>
      <dsp:spPr>
        <a:xfrm>
          <a:off x="2546277" y="5623559"/>
          <a:ext cx="8524494" cy="1234440"/>
        </a:xfrm>
        <a:prstGeom prst="roundRect">
          <a:avLst>
            <a:gd name="adj" fmla="val 10000"/>
          </a:avLst>
        </a:prstGeom>
        <a:solidFill>
          <a:schemeClr val="accent2">
            <a:hueOff val="-9067203"/>
            <a:satOff val="5236"/>
            <a:lumOff val="-96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Bosque Farms Community Center</a:t>
          </a:r>
        </a:p>
      </dsp:txBody>
      <dsp:txXfrm>
        <a:off x="2582433" y="5659715"/>
        <a:ext cx="7013227" cy="1162128"/>
      </dsp:txXfrm>
    </dsp:sp>
    <dsp:sp modelId="{FAD3E9B4-CD9E-4E36-BB28-0BEAF6530326}">
      <dsp:nvSpPr>
        <dsp:cNvPr id="0" name=""/>
        <dsp:cNvSpPr/>
      </dsp:nvSpPr>
      <dsp:spPr>
        <a:xfrm>
          <a:off x="7722108" y="901827"/>
          <a:ext cx="802386" cy="80238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902645" y="901827"/>
        <a:ext cx="441312" cy="603795"/>
      </dsp:txXfrm>
    </dsp:sp>
    <dsp:sp modelId="{21D5E150-D9B2-4302-BBB6-4712F76BA13B}">
      <dsp:nvSpPr>
        <dsp:cNvPr id="0" name=""/>
        <dsp:cNvSpPr/>
      </dsp:nvSpPr>
      <dsp:spPr>
        <a:xfrm>
          <a:off x="8277452" y="2428002"/>
          <a:ext cx="802386" cy="80238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898357"/>
            <a:satOff val="-3380"/>
            <a:lumOff val="-56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98357"/>
              <a:satOff val="-3380"/>
              <a:lumOff val="-5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457989" y="2428002"/>
        <a:ext cx="441312" cy="603795"/>
      </dsp:txXfrm>
    </dsp:sp>
    <dsp:sp modelId="{537B3D29-5E22-4A87-A40B-34A8EC80A1D6}">
      <dsp:nvSpPr>
        <dsp:cNvPr id="0" name=""/>
        <dsp:cNvSpPr/>
      </dsp:nvSpPr>
      <dsp:spPr>
        <a:xfrm>
          <a:off x="8995247" y="3693033"/>
          <a:ext cx="802386" cy="80238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5796714"/>
            <a:satOff val="-6761"/>
            <a:lumOff val="-112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796714"/>
              <a:satOff val="-6761"/>
              <a:lumOff val="-11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175784" y="3693033"/>
        <a:ext cx="441312" cy="603795"/>
      </dsp:txXfrm>
    </dsp:sp>
    <dsp:sp modelId="{CBD8790B-40BD-4A59-8BAB-7FC09F9C2750}">
      <dsp:nvSpPr>
        <dsp:cNvPr id="0" name=""/>
        <dsp:cNvSpPr/>
      </dsp:nvSpPr>
      <dsp:spPr>
        <a:xfrm>
          <a:off x="9631816" y="5112639"/>
          <a:ext cx="802386" cy="80238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695070"/>
            <a:satOff val="-10141"/>
            <a:lumOff val="-169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695070"/>
              <a:satOff val="-10141"/>
              <a:lumOff val="-16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812353" y="5112639"/>
        <a:ext cx="441312" cy="603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FC242-2889-4D6F-B597-4F935D665C7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CB215-64D5-4833-8977-EADA1D9BA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99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CB215-64D5-4833-8977-EADA1D9BA2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87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CB215-64D5-4833-8977-EADA1D9BA20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18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CB215-64D5-4833-8977-EADA1D9BA20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11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CB215-64D5-4833-8977-EADA1D9BA20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35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CB215-64D5-4833-8977-EADA1D9BA20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70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CB215-64D5-4833-8977-EADA1D9BA20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89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15DD-270A-4E26-9A94-E0B149EAF91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13D13-3BA5-4BD8-B29F-7B06CF042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918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15DD-270A-4E26-9A94-E0B149EAF91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13D13-3BA5-4BD8-B29F-7B06CF042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033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15DD-270A-4E26-9A94-E0B149EAF91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13D13-3BA5-4BD8-B29F-7B06CF042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76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15DD-270A-4E26-9A94-E0B149EAF91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13D13-3BA5-4BD8-B29F-7B06CF042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15DD-270A-4E26-9A94-E0B149EAF91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13D13-3BA5-4BD8-B29F-7B06CF0428C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21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15DD-270A-4E26-9A94-E0B149EAF91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13D13-3BA5-4BD8-B29F-7B06CF042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3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15DD-270A-4E26-9A94-E0B149EAF91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13D13-3BA5-4BD8-B29F-7B06CF042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32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15DD-270A-4E26-9A94-E0B149EAF91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13D13-3BA5-4BD8-B29F-7B06CF042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41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FF2D15DD-270A-4E26-9A94-E0B149EAF91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13D13-3BA5-4BD8-B29F-7B06CF042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1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15DD-270A-4E26-9A94-E0B149EAF91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13D13-3BA5-4BD8-B29F-7B06CF042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15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15DD-270A-4E26-9A94-E0B149EAF91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13D13-3BA5-4BD8-B29F-7B06CF042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82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F2D15DD-270A-4E26-9A94-E0B149EAF915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7F613D13-3BA5-4BD8-B29F-7B06CF042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71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freesvg.org/1548791864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tmp"/><Relationship Id="rId4" Type="http://schemas.openxmlformats.org/officeDocument/2006/relationships/hyperlink" Target="https://pixabay.com/en/up-arrow-yellow-pointing-254090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pixabay.com/fr/puzzle-pi%C3%A8ce-jeu-concept-solution-308909/" TargetMode="External"/><Relationship Id="rId5" Type="http://schemas.openxmlformats.org/officeDocument/2006/relationships/image" Target="../media/image19.png"/><Relationship Id="rId4" Type="http://schemas.openxmlformats.org/officeDocument/2006/relationships/hyperlink" Target="https://www.publicdomainpictures.net/view-image.php?image=44691&amp;picture=pi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tmp"/><Relationship Id="rId4" Type="http://schemas.openxmlformats.org/officeDocument/2006/relationships/image" Target="../media/image21.tm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02C7B47-DF2D-46D9-9584-5C83FCA86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6B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8541E3-A59C-41D3-85D2-70F0E0E9B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9F249F-DA69-2558-D089-551A321C3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833" y="804673"/>
            <a:ext cx="6706688" cy="523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64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18DF6F-CD3F-1725-D3F1-C22570BEE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138" y="3314690"/>
            <a:ext cx="45724" cy="2286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F5F6C0-45D7-9742-C2F5-07EFE7D5F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626" y="170121"/>
            <a:ext cx="8488533" cy="649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03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02C7B47-DF2D-46D9-9584-5C83FCA86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45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8541E3-A59C-41D3-85D2-70F0E0E9B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28C882-9DA3-BBBE-6056-0E93449C4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343" y="799337"/>
            <a:ext cx="6996223" cy="526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324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05DD221-7786-44A9-945B-F8E642A9F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DAAC83-6C3F-43C5-96C4-6FDA03392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0080"/>
            <a:ext cx="6572503" cy="526117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B5BD8B-D6EA-F7DE-3AF4-F2863992D2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7" y="971434"/>
            <a:ext cx="5943631" cy="460631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5AE8F05-A7EA-4AE9-88D2-700581D77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9436" y="640080"/>
            <a:ext cx="3702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C7C019-BAFE-4BE3-B269-79CBD3EB7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3812" y="806357"/>
            <a:ext cx="3374136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57E462-AFBA-9523-54C7-70A40375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190097" y="1749882"/>
            <a:ext cx="3041566" cy="304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54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BDC2D4-2F23-3CF1-8E08-96657597BC9F}"/>
              </a:ext>
            </a:extLst>
          </p:cNvPr>
          <p:cNvSpPr txBox="1"/>
          <p:nvPr/>
        </p:nvSpPr>
        <p:spPr>
          <a:xfrm>
            <a:off x="804672" y="2386744"/>
            <a:ext cx="4486656" cy="1645920"/>
          </a:xfrm>
          <a:prstGeom prst="rect">
            <a:avLst/>
          </a:prstGeom>
        </p:spPr>
        <p:txBody>
          <a:bodyPr vert="horz" lIns="274320" tIns="182880" rIns="274320" bIns="182880" rtlCol="0" anchor="ctr" anchorCtr="1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cap="all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Belen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cap="all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Senior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cap="all" spc="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Center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4F09FC-0320-E632-1B4D-0B94537CC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0564"/>
          <a:stretch>
            <a:fillRect/>
          </a:stretch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54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1"/>
          </a:fgClr>
          <a:bgClr>
            <a:srgbClr val="FFC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DF7662-7F0B-DAD1-BE65-4E9DF063A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569" y="3406138"/>
            <a:ext cx="22862" cy="457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C04AB3-62AF-613D-EAE1-42BA1E58A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342" y="437891"/>
            <a:ext cx="7567316" cy="598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746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16F97B9-23C6-4EF1-AED7-D5E3C26A6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096000" y="1142999"/>
            <a:ext cx="0" cy="45720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DA89F4C-FD4E-EF5D-89F7-73879FC4C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653" y="214734"/>
            <a:ext cx="4891572" cy="63526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AAC2C6-15C9-EF60-BABA-C2D77221C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31" y="214734"/>
            <a:ext cx="4912017" cy="635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16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FFA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n orange arrow pointing up&#10;&#10;AI-generated content may be incorrect.">
            <a:extLst>
              <a:ext uri="{FF2B5EF4-FFF2-40B4-BE49-F238E27FC236}">
                <a16:creationId xmlns:a16="http://schemas.microsoft.com/office/drawing/2014/main" id="{F4A19F0E-4D6D-A10A-C51A-A3CFFA552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5400000">
            <a:off x="1312195" y="643467"/>
            <a:ext cx="2475653" cy="2475653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FFA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n orange arrow pointing up&#10;&#10;AI-generated content may be incorrect.">
            <a:extLst>
              <a:ext uri="{FF2B5EF4-FFF2-40B4-BE49-F238E27FC236}">
                <a16:creationId xmlns:a16="http://schemas.microsoft.com/office/drawing/2014/main" id="{AC443112-E294-BAC7-192B-0389900E8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5400000">
            <a:off x="1314206" y="3748194"/>
            <a:ext cx="2471631" cy="247163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690B1D-4402-FEEC-1DF4-A364BAD3F8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031" y="1123663"/>
            <a:ext cx="5158332" cy="15152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7B2216-52B6-240B-5964-9D3ACCD4F49D}"/>
              </a:ext>
            </a:extLst>
          </p:cNvPr>
          <p:cNvSpPr txBox="1"/>
          <p:nvPr/>
        </p:nvSpPr>
        <p:spPr>
          <a:xfrm>
            <a:off x="5492527" y="3520379"/>
            <a:ext cx="571734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Walk-in Hours</a:t>
            </a:r>
          </a:p>
          <a:p>
            <a:pPr algn="ctr"/>
            <a:r>
              <a:rPr lang="en-US" sz="2800" dirty="0"/>
              <a:t>Quick Q&amp;A Coaching for help with your phone or computer</a:t>
            </a:r>
          </a:p>
          <a:p>
            <a:pPr algn="ctr"/>
            <a:r>
              <a:rPr lang="en-US" sz="2800" dirty="0"/>
              <a:t>Thursday, February 19</a:t>
            </a:r>
            <a:r>
              <a:rPr lang="en-US" sz="2800" baseline="30000" dirty="0"/>
              <a:t>th</a:t>
            </a:r>
          </a:p>
          <a:p>
            <a:pPr algn="ctr"/>
            <a:r>
              <a:rPr lang="en-US" sz="2800" dirty="0"/>
              <a:t>11 am – 12:30 pm</a:t>
            </a:r>
          </a:p>
          <a:p>
            <a:pPr algn="ctr"/>
            <a:r>
              <a:rPr lang="en-US" sz="2800" dirty="0"/>
              <a:t>Bosque Farms Community Center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878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02C7B47-DF2D-46D9-9584-5C83FCA86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C6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8541E3-A59C-41D3-85D2-70F0E0E9B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FA853B-9124-23CE-359A-2302AA0A8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921" y="803230"/>
            <a:ext cx="7750419" cy="524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60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extBox 3">
            <a:extLst>
              <a:ext uri="{FF2B5EF4-FFF2-40B4-BE49-F238E27FC236}">
                <a16:creationId xmlns:a16="http://schemas.microsoft.com/office/drawing/2014/main" id="{C38A8F8A-3A73-8BCE-22C6-F8AAB0E3EA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6703162"/>
              </p:ext>
            </p:extLst>
          </p:nvPr>
        </p:nvGraphicFramePr>
        <p:xfrm>
          <a:off x="560614" y="0"/>
          <a:ext cx="1107077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9707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F6A21F4-D489-F2FA-2599-7023EC72C298}"/>
              </a:ext>
            </a:extLst>
          </p:cNvPr>
          <p:cNvSpPr txBox="1"/>
          <p:nvPr/>
        </p:nvSpPr>
        <p:spPr>
          <a:xfrm>
            <a:off x="5859418" y="1089773"/>
            <a:ext cx="6233019" cy="393192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accent5"/>
                </a:solidFill>
              </a:rPr>
              <a:t>FREE CLASSES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accent5"/>
                </a:solidFill>
              </a:rPr>
              <a:t>WEDNESDAYS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accent5"/>
                </a:solidFill>
              </a:rPr>
              <a:t>1 PM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accent5"/>
                </a:solidFill>
              </a:rPr>
              <a:t>BOSQUE FARMS COMMUNITY CENTER</a:t>
            </a:r>
          </a:p>
        </p:txBody>
      </p:sp>
      <p:pic>
        <p:nvPicPr>
          <p:cNvPr id="6" name="Picture 5" descr="A silhouette of a person dancing&#10;&#10;AI-generated content may be incorrect.">
            <a:extLst>
              <a:ext uri="{FF2B5EF4-FFF2-40B4-BE49-F238E27FC236}">
                <a16:creationId xmlns:a16="http://schemas.microsoft.com/office/drawing/2014/main" id="{FC16D6B2-E921-1681-290D-30B602639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9773"/>
            <a:ext cx="5455921" cy="467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69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FD3DFA7-E77F-42CA-899F-22282996C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7703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E5FFF7-47E2-41AF-9D24-9148B69DB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041" y="806357"/>
            <a:ext cx="6245352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F5787A-EFE7-404C-AB16-BF4E5B48E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0080"/>
            <a:ext cx="6572503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waffles on a plate&#10;&#10;AI-generated content may be incorrect.">
            <a:extLst>
              <a:ext uri="{FF2B5EF4-FFF2-40B4-BE49-F238E27FC236}">
                <a16:creationId xmlns:a16="http://schemas.microsoft.com/office/drawing/2014/main" id="{BB5712A0-FAD6-C7D3-F8A8-91D80377A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99" y="1707612"/>
            <a:ext cx="5596127" cy="311984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E2C7D98-2A95-4C59-A473-ABDE4B29B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9436" y="640080"/>
            <a:ext cx="3702888" cy="526117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A8EB23-B1F4-9838-0685-5F8ED6467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479" y="1095153"/>
            <a:ext cx="3694845" cy="445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310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pie&#10;&#10;AI-generated content may be incorrect.">
            <a:extLst>
              <a:ext uri="{FF2B5EF4-FFF2-40B4-BE49-F238E27FC236}">
                <a16:creationId xmlns:a16="http://schemas.microsoft.com/office/drawing/2014/main" id="{B1318BD3-5EB1-B52B-781C-B88A1DE32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213763" y="525949"/>
            <a:ext cx="5907796" cy="35898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D7797A-BC0D-8634-84EF-4C618D38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542" y="4913251"/>
            <a:ext cx="10812915" cy="157926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6000" b="1" spc="1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D5542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FRIDAY PIE DAY &amp;                     Jigsaw Puzzle exchange</a:t>
            </a:r>
            <a:br>
              <a:rPr lang="en-US" sz="6000" b="1" spc="1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D5542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</a:br>
            <a:br>
              <a:rPr lang="en-US" b="1" spc="1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</a:br>
            <a:endParaRPr lang="en-US" sz="3100" spc="100" dirty="0">
              <a:solidFill>
                <a:srgbClr val="FFFFFF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045489-E87C-1EAF-1999-80C68541772C}"/>
              </a:ext>
            </a:extLst>
          </p:cNvPr>
          <p:cNvSpPr txBox="1"/>
          <p:nvPr/>
        </p:nvSpPr>
        <p:spPr>
          <a:xfrm>
            <a:off x="2076908" y="3564763"/>
            <a:ext cx="4902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Bosque Farms Community Center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BDA32D-A982-E763-F88B-7DADB456FD15}"/>
              </a:ext>
            </a:extLst>
          </p:cNvPr>
          <p:cNvSpPr txBox="1"/>
          <p:nvPr/>
        </p:nvSpPr>
        <p:spPr>
          <a:xfrm>
            <a:off x="8391678" y="1859194"/>
            <a:ext cx="2586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996633"/>
                </a:solidFill>
              </a:rPr>
              <a:t>    </a:t>
            </a:r>
            <a:r>
              <a:rPr lang="en-US" sz="2400" b="1" dirty="0">
                <a:solidFill>
                  <a:srgbClr val="EB4815"/>
                </a:solidFill>
              </a:rPr>
              <a:t>10 am - Noon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72D3CB-8F7D-E7A8-B5EE-71488E1C0EE5}"/>
              </a:ext>
            </a:extLst>
          </p:cNvPr>
          <p:cNvSpPr txBox="1"/>
          <p:nvPr/>
        </p:nvSpPr>
        <p:spPr>
          <a:xfrm>
            <a:off x="7730067" y="1061713"/>
            <a:ext cx="4267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First Friday of Every Month </a:t>
            </a:r>
            <a:br>
              <a:rPr lang="en-US" sz="2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</a:br>
            <a:r>
              <a:rPr lang="en-US" sz="2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(excluding holidays)</a:t>
            </a:r>
            <a:br>
              <a:rPr lang="en-US" sz="1800" dirty="0">
                <a:solidFill>
                  <a:srgbClr val="FFFFFF"/>
                </a:solidFill>
              </a:rPr>
            </a:br>
            <a:endParaRPr lang="en-US" dirty="0"/>
          </a:p>
        </p:txBody>
      </p:sp>
      <p:pic>
        <p:nvPicPr>
          <p:cNvPr id="8" name="Picture 7" descr="A green puzzle piece with black border&#10;&#10;AI-generated content may be incorrect.">
            <a:extLst>
              <a:ext uri="{FF2B5EF4-FFF2-40B4-BE49-F238E27FC236}">
                <a16:creationId xmlns:a16="http://schemas.microsoft.com/office/drawing/2014/main" id="{46FD9854-DD5A-320A-AA28-7DFA1790D6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571064" flipH="1">
            <a:off x="9063142" y="2806700"/>
            <a:ext cx="1243628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1512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for a community center&#10;&#10;AI-generated content may be incorrect.">
            <a:extLst>
              <a:ext uri="{FF2B5EF4-FFF2-40B4-BE49-F238E27FC236}">
                <a16:creationId xmlns:a16="http://schemas.microsoft.com/office/drawing/2014/main" id="{8BC15D01-07FB-23AA-EA1D-0DB36218D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55" y="131446"/>
            <a:ext cx="9288882" cy="6595108"/>
          </a:xfrm>
          <a:prstGeom prst="rect">
            <a:avLst/>
          </a:prstGeom>
        </p:spPr>
      </p:pic>
      <p:pic>
        <p:nvPicPr>
          <p:cNvPr id="10" name="Picture 9" descr="A white background with blue text&#10;&#10;AI-generated content may be incorrect.">
            <a:extLst>
              <a:ext uri="{FF2B5EF4-FFF2-40B4-BE49-F238E27FC236}">
                <a16:creationId xmlns:a16="http://schemas.microsoft.com/office/drawing/2014/main" id="{D0D6D5F1-66ED-FA25-00F4-CEEC0A6CB6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9543398" y="1045270"/>
            <a:ext cx="2564208" cy="2527976"/>
          </a:xfrm>
          <a:prstGeom prst="rect">
            <a:avLst/>
          </a:prstGeom>
        </p:spPr>
      </p:pic>
      <p:pic>
        <p:nvPicPr>
          <p:cNvPr id="14" name="Picture 13" descr="A close-up of a sign&#10;&#10;AI-generated content may be incorrect.">
            <a:extLst>
              <a:ext uri="{FF2B5EF4-FFF2-40B4-BE49-F238E27FC236}">
                <a16:creationId xmlns:a16="http://schemas.microsoft.com/office/drawing/2014/main" id="{C9003EA6-89ED-3F9C-88CD-6B4A59B27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398" y="4548742"/>
            <a:ext cx="2564207" cy="8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04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12E8B0-3233-1230-5DF9-AD89CE3E2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" y="1156818"/>
            <a:ext cx="3517119" cy="453821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close-up of a card&#10;&#10;AI-generated content may be incorrect.">
            <a:extLst>
              <a:ext uri="{FF2B5EF4-FFF2-40B4-BE49-F238E27FC236}">
                <a16:creationId xmlns:a16="http://schemas.microsoft.com/office/drawing/2014/main" id="{8448D5CB-5F20-1D1F-B8A7-05BEBEC24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11350" y="1657254"/>
            <a:ext cx="2935996" cy="353734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oster with a group of people&#10;&#10;AI-generated content may be incorrect.">
            <a:extLst>
              <a:ext uri="{FF2B5EF4-FFF2-40B4-BE49-F238E27FC236}">
                <a16:creationId xmlns:a16="http://schemas.microsoft.com/office/drawing/2014/main" id="{9A6A77FF-9C2D-97CE-3E2E-A0CCBDD52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336" y="1248145"/>
            <a:ext cx="3517120" cy="435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09007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4181</TotalTime>
  <Words>91</Words>
  <Application>Microsoft Office PowerPoint</Application>
  <PresentationFormat>Widescreen</PresentationFormat>
  <Paragraphs>27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Arial</vt:lpstr>
      <vt:lpstr>Gill Sans MT</vt:lpstr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FRIDAY PIE DAY &amp;                     Jigsaw Puzzle exchange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Rose Poitras</dc:creator>
  <cp:lastModifiedBy>Rose Poitras</cp:lastModifiedBy>
  <cp:revision>129</cp:revision>
  <cp:lastPrinted>2026-01-09T22:20:59Z</cp:lastPrinted>
  <dcterms:created xsi:type="dcterms:W3CDTF">2024-06-04T20:57:02Z</dcterms:created>
  <dcterms:modified xsi:type="dcterms:W3CDTF">2026-02-07T00:01:38Z</dcterms:modified>
</cp:coreProperties>
</file>